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013" autoAdjust="0"/>
  </p:normalViewPr>
  <p:slideViewPr>
    <p:cSldViewPr snapToGrid="0">
      <p:cViewPr varScale="1">
        <p:scale>
          <a:sx n="74" d="100"/>
          <a:sy n="74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32B9F-E3E2-4E8B-B095-98BEBEA11B2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EF15B-0FF7-4448-8633-45C8F9AD7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587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32B9F-E3E2-4E8B-B095-98BEBEA11B2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EF15B-0FF7-4448-8633-45C8F9AD7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0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32B9F-E3E2-4E8B-B095-98BEBEA11B2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EF15B-0FF7-4448-8633-45C8F9AD7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49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32B9F-E3E2-4E8B-B095-98BEBEA11B2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EF15B-0FF7-4448-8633-45C8F9AD7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53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32B9F-E3E2-4E8B-B095-98BEBEA11B2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EF15B-0FF7-4448-8633-45C8F9AD7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15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32B9F-E3E2-4E8B-B095-98BEBEA11B2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EF15B-0FF7-4448-8633-45C8F9AD7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28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32B9F-E3E2-4E8B-B095-98BEBEA11B2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EF15B-0FF7-4448-8633-45C8F9AD7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842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32B9F-E3E2-4E8B-B095-98BEBEA11B2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EF15B-0FF7-4448-8633-45C8F9AD7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079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32B9F-E3E2-4E8B-B095-98BEBEA11B2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EF15B-0FF7-4448-8633-45C8F9AD7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07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32B9F-E3E2-4E8B-B095-98BEBEA11B2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EF15B-0FF7-4448-8633-45C8F9AD7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90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32B9F-E3E2-4E8B-B095-98BEBEA11B2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EF15B-0FF7-4448-8633-45C8F9AD7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0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32B9F-E3E2-4E8B-B095-98BEBEA11B2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EF15B-0FF7-4448-8633-45C8F9AD7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067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543245" y="2382591"/>
            <a:ext cx="2343954" cy="4275785"/>
          </a:xfrm>
          <a:prstGeom prst="round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250000"/>
              </a:lnSpc>
            </a:pPr>
            <a:r>
              <a:rPr lang="fa-IR" b="1" dirty="0" smtClean="0">
                <a:cs typeface="B Nazanin" panose="00000400000000000000" pitchFamily="2" charset="-78"/>
              </a:rPr>
              <a:t>مرجان ابهری</a:t>
            </a:r>
          </a:p>
          <a:p>
            <a:pPr algn="ctr" rtl="1">
              <a:lnSpc>
                <a:spcPct val="250000"/>
              </a:lnSpc>
            </a:pPr>
            <a:r>
              <a:rPr lang="fa-IR" b="1" dirty="0" smtClean="0">
                <a:cs typeface="B Nazanin" panose="00000400000000000000" pitchFamily="2" charset="-78"/>
              </a:rPr>
              <a:t>کارشناسی ارشد</a:t>
            </a:r>
          </a:p>
          <a:p>
            <a:pPr algn="ctr" rtl="1">
              <a:lnSpc>
                <a:spcPct val="250000"/>
              </a:lnSpc>
            </a:pPr>
            <a:r>
              <a:rPr lang="fa-IR" b="1" dirty="0" smtClean="0">
                <a:cs typeface="B Nazanin" panose="00000400000000000000" pitchFamily="2" charset="-78"/>
              </a:rPr>
              <a:t>مهندسی عمران</a:t>
            </a:r>
          </a:p>
          <a:p>
            <a:pPr algn="ctr" rtl="1">
              <a:lnSpc>
                <a:spcPct val="250000"/>
              </a:lnSpc>
            </a:pPr>
            <a:r>
              <a:rPr lang="fa-IR" b="1" dirty="0" smtClean="0">
                <a:cs typeface="B Nazanin" panose="00000400000000000000" pitchFamily="2" charset="-78"/>
              </a:rPr>
              <a:t>دانشگاه تهران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31820" y="1209715"/>
            <a:ext cx="9169757" cy="5435784"/>
          </a:xfrm>
          <a:prstGeom prst="round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250000"/>
              </a:lnSpc>
            </a:pPr>
            <a:r>
              <a:rPr lang="fa-IR" b="1" dirty="0" smtClean="0">
                <a:cs typeface="B Nazanin" panose="00000400000000000000" pitchFamily="2" charset="-78"/>
              </a:rPr>
              <a:t>عنوان مقاله:</a:t>
            </a:r>
          </a:p>
          <a:p>
            <a:pPr algn="ctr" rtl="1">
              <a:lnSpc>
                <a:spcPct val="250000"/>
              </a:lnSpc>
            </a:pPr>
            <a:endParaRPr lang="fa-IR" b="1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250000"/>
              </a:lnSpc>
            </a:pPr>
            <a:r>
              <a:rPr lang="fa-IR" b="1" dirty="0" smtClean="0">
                <a:cs typeface="B Nazanin" panose="00000400000000000000" pitchFamily="2" charset="-78"/>
              </a:rPr>
              <a:t>نویسندگان مقاله:</a:t>
            </a:r>
          </a:p>
          <a:p>
            <a:pPr algn="ctr" rtl="1">
              <a:lnSpc>
                <a:spcPct val="250000"/>
              </a:lnSpc>
            </a:pPr>
            <a:endParaRPr lang="fa-IR" b="1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250000"/>
              </a:lnSpc>
            </a:pPr>
            <a:r>
              <a:rPr lang="fa-IR" b="1" dirty="0" smtClean="0">
                <a:cs typeface="B Nazanin" panose="00000400000000000000" pitchFamily="2" charset="-78"/>
              </a:rPr>
              <a:t>ارائه کننده :</a:t>
            </a:r>
            <a:endParaRPr lang="en-US" b="1" dirty="0">
              <a:cs typeface="B Nazanin" panose="00000400000000000000" pitchFamily="2" charset="-78"/>
            </a:endParaRPr>
          </a:p>
        </p:txBody>
      </p:sp>
      <p:pic>
        <p:nvPicPr>
          <p:cNvPr id="12" name="Picture 11" descr="E:\MARJAN\TC 99 - MARJAN\سدوتونل99\طراحی ها\لوگو\DATEX LOGO-Rangi (2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230" y="77274"/>
            <a:ext cx="4584878" cy="107251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Rounded Rectangle 13"/>
          <p:cNvSpPr/>
          <p:nvPr/>
        </p:nvSpPr>
        <p:spPr>
          <a:xfrm>
            <a:off x="9543245" y="200983"/>
            <a:ext cx="2310092" cy="2001304"/>
          </a:xfrm>
          <a:prstGeom prst="round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250000"/>
              </a:lnSpc>
            </a:pPr>
            <a:r>
              <a:rPr lang="fa-IR" b="1" dirty="0" smtClean="0">
                <a:cs typeface="B Nazanin" panose="00000400000000000000" pitchFamily="2" charset="-78"/>
              </a:rPr>
              <a:t>محل قرار دادن </a:t>
            </a:r>
          </a:p>
          <a:p>
            <a:pPr algn="ctr" rtl="1">
              <a:lnSpc>
                <a:spcPct val="250000"/>
              </a:lnSpc>
            </a:pPr>
            <a:r>
              <a:rPr lang="fa-IR" b="1" dirty="0" smtClean="0">
                <a:cs typeface="B Nazanin" panose="00000400000000000000" pitchFamily="2" charset="-78"/>
              </a:rPr>
              <a:t>عکس ارائه دهنده</a:t>
            </a:r>
            <a:endParaRPr lang="en-US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16543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543245" y="2382591"/>
            <a:ext cx="2343954" cy="4275785"/>
          </a:xfrm>
          <a:prstGeom prst="round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250000"/>
              </a:lnSpc>
            </a:pPr>
            <a:r>
              <a:rPr lang="fa-IR" b="1" dirty="0" smtClean="0">
                <a:cs typeface="B Nazanin" panose="00000400000000000000" pitchFamily="2" charset="-78"/>
              </a:rPr>
              <a:t>مرجان ابهری</a:t>
            </a:r>
          </a:p>
          <a:p>
            <a:pPr algn="ctr" rtl="1">
              <a:lnSpc>
                <a:spcPct val="250000"/>
              </a:lnSpc>
            </a:pPr>
            <a:r>
              <a:rPr lang="fa-IR" b="1" dirty="0" smtClean="0">
                <a:cs typeface="B Nazanin" panose="00000400000000000000" pitchFamily="2" charset="-78"/>
              </a:rPr>
              <a:t>کارشناسی ارشد</a:t>
            </a:r>
          </a:p>
          <a:p>
            <a:pPr algn="ctr" rtl="1">
              <a:lnSpc>
                <a:spcPct val="250000"/>
              </a:lnSpc>
            </a:pPr>
            <a:r>
              <a:rPr lang="fa-IR" b="1" dirty="0" smtClean="0">
                <a:cs typeface="B Nazanin" panose="00000400000000000000" pitchFamily="2" charset="-78"/>
              </a:rPr>
              <a:t>مهندسی عمران</a:t>
            </a:r>
          </a:p>
          <a:p>
            <a:pPr algn="ctr" rtl="1">
              <a:lnSpc>
                <a:spcPct val="250000"/>
              </a:lnSpc>
            </a:pPr>
            <a:r>
              <a:rPr lang="fa-IR" b="1" dirty="0" smtClean="0">
                <a:cs typeface="B Nazanin" panose="00000400000000000000" pitchFamily="2" charset="-78"/>
              </a:rPr>
              <a:t>دانشگاه تهران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31820" y="1209715"/>
            <a:ext cx="9169757" cy="5435784"/>
          </a:xfrm>
          <a:prstGeom prst="round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sz="2800" b="1" dirty="0">
                <a:cs typeface="B Mitra" panose="00000400000000000000" pitchFamily="2" charset="-78"/>
              </a:rPr>
              <a:t>متن و شرح </a:t>
            </a:r>
            <a:r>
              <a:rPr lang="fa-IR" sz="2800" b="1" dirty="0" smtClean="0">
                <a:cs typeface="B Mitra" panose="00000400000000000000" pitchFamily="2" charset="-78"/>
              </a:rPr>
              <a:t>مقاله - به تعداد اسلاید موردنیاز زمان بندی 9 دقیقه ای</a:t>
            </a:r>
            <a:endParaRPr lang="en-US" sz="2800" dirty="0">
              <a:cs typeface="B Mitra" panose="00000400000000000000" pitchFamily="2" charset="-78"/>
            </a:endParaRPr>
          </a:p>
          <a:p>
            <a:pPr algn="ctr" rtl="1">
              <a:lnSpc>
                <a:spcPct val="250000"/>
              </a:lnSpc>
            </a:pPr>
            <a:endParaRPr lang="fa-IR" b="1" dirty="0" smtClean="0">
              <a:cs typeface="B Nazanin" panose="00000400000000000000" pitchFamily="2" charset="-78"/>
            </a:endParaRPr>
          </a:p>
        </p:txBody>
      </p:sp>
      <p:pic>
        <p:nvPicPr>
          <p:cNvPr id="12" name="Picture 11" descr="E:\MARJAN\TC 99 - MARJAN\سدوتونل99\طراحی ها\لوگو\DATEX LOGO-Rangi (2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230" y="77274"/>
            <a:ext cx="4584878" cy="107251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Rounded Rectangle 13"/>
          <p:cNvSpPr/>
          <p:nvPr/>
        </p:nvSpPr>
        <p:spPr>
          <a:xfrm>
            <a:off x="9543245" y="200983"/>
            <a:ext cx="2310092" cy="2001304"/>
          </a:xfrm>
          <a:prstGeom prst="round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250000"/>
              </a:lnSpc>
            </a:pPr>
            <a:r>
              <a:rPr lang="fa-IR" b="1" dirty="0" smtClean="0">
                <a:cs typeface="B Nazanin" panose="00000400000000000000" pitchFamily="2" charset="-78"/>
              </a:rPr>
              <a:t>محل قرار دادن </a:t>
            </a:r>
          </a:p>
          <a:p>
            <a:pPr algn="ctr" rtl="1">
              <a:lnSpc>
                <a:spcPct val="250000"/>
              </a:lnSpc>
            </a:pPr>
            <a:r>
              <a:rPr lang="fa-IR" b="1" dirty="0" smtClean="0">
                <a:cs typeface="B Nazanin" panose="00000400000000000000" pitchFamily="2" charset="-78"/>
              </a:rPr>
              <a:t>عکس ارائه دهنده</a:t>
            </a:r>
            <a:endParaRPr lang="en-US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86385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543245" y="2382591"/>
            <a:ext cx="2343954" cy="4275785"/>
          </a:xfrm>
          <a:prstGeom prst="round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250000"/>
              </a:lnSpc>
            </a:pPr>
            <a:r>
              <a:rPr lang="fa-IR" b="1" dirty="0" smtClean="0">
                <a:cs typeface="B Nazanin" panose="00000400000000000000" pitchFamily="2" charset="-78"/>
              </a:rPr>
              <a:t>مرجان ابهری</a:t>
            </a:r>
          </a:p>
          <a:p>
            <a:pPr algn="ctr" rtl="1">
              <a:lnSpc>
                <a:spcPct val="250000"/>
              </a:lnSpc>
            </a:pPr>
            <a:r>
              <a:rPr lang="fa-IR" b="1" dirty="0" smtClean="0">
                <a:cs typeface="B Nazanin" panose="00000400000000000000" pitchFamily="2" charset="-78"/>
              </a:rPr>
              <a:t>کارشناسی ارشد</a:t>
            </a:r>
          </a:p>
          <a:p>
            <a:pPr algn="ctr" rtl="1">
              <a:lnSpc>
                <a:spcPct val="250000"/>
              </a:lnSpc>
            </a:pPr>
            <a:r>
              <a:rPr lang="fa-IR" b="1" dirty="0" smtClean="0">
                <a:cs typeface="B Nazanin" panose="00000400000000000000" pitchFamily="2" charset="-78"/>
              </a:rPr>
              <a:t>مهندسی عمران</a:t>
            </a:r>
          </a:p>
          <a:p>
            <a:pPr algn="ctr" rtl="1">
              <a:lnSpc>
                <a:spcPct val="250000"/>
              </a:lnSpc>
            </a:pPr>
            <a:r>
              <a:rPr lang="fa-IR" b="1" dirty="0" smtClean="0">
                <a:cs typeface="B Nazanin" panose="00000400000000000000" pitchFamily="2" charset="-78"/>
              </a:rPr>
              <a:t>دانشگاه تهران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31820" y="1209715"/>
            <a:ext cx="9169757" cy="5435784"/>
          </a:xfrm>
          <a:prstGeom prst="round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>
                <a:solidFill>
                  <a:schemeClr val="accent5">
                    <a:lumMod val="75000"/>
                  </a:schemeClr>
                </a:solidFill>
                <a:cs typeface="B Mitra" panose="00000400000000000000" pitchFamily="2" charset="-78"/>
              </a:rPr>
              <a:t>با </a:t>
            </a:r>
            <a:r>
              <a:rPr lang="fa-IR" b="1" dirty="0" smtClean="0">
                <a:solidFill>
                  <a:schemeClr val="accent5">
                    <a:lumMod val="75000"/>
                  </a:schemeClr>
                </a:solidFill>
                <a:cs typeface="B Mitra" panose="00000400000000000000" pitchFamily="2" charset="-78"/>
              </a:rPr>
              <a:t>سپاس</a:t>
            </a:r>
          </a:p>
          <a:p>
            <a:pPr algn="ctr"/>
            <a:endParaRPr lang="fa-IR" b="1" dirty="0" smtClean="0">
              <a:solidFill>
                <a:schemeClr val="accent5">
                  <a:lumMod val="75000"/>
                </a:schemeClr>
              </a:solidFill>
              <a:cs typeface="B Mitra" panose="00000400000000000000" pitchFamily="2" charset="-78"/>
            </a:endParaRPr>
          </a:p>
          <a:p>
            <a:pPr algn="ctr"/>
            <a:r>
              <a:rPr lang="fa-IR" b="1" dirty="0">
                <a:solidFill>
                  <a:schemeClr val="accent5">
                    <a:lumMod val="75000"/>
                  </a:schemeClr>
                </a:solidFill>
                <a:cs typeface="B Mitra" panose="00000400000000000000" pitchFamily="2" charset="-78"/>
              </a:rPr>
              <a:t>ایمیل نویسندگان مقاله: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cs typeface="B Mitra" panose="00000400000000000000" pitchFamily="2" charset="-78"/>
              </a:rPr>
              <a:t> </a:t>
            </a:r>
            <a:r>
              <a:rPr lang="fa-IR" b="1" dirty="0">
                <a:cs typeface="B Mitra" panose="00000400000000000000" pitchFamily="2" charset="-78"/>
              </a:rPr>
              <a:t/>
            </a:r>
            <a:br>
              <a:rPr lang="fa-IR" b="1" dirty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/>
            </a:r>
            <a:br>
              <a:rPr lang="fa-IR" dirty="0">
                <a:cs typeface="B Mitra" panose="00000400000000000000" pitchFamily="2" charset="-78"/>
              </a:rPr>
            </a:br>
            <a:endParaRPr lang="en-US" dirty="0">
              <a:cs typeface="B Mitra" panose="00000400000000000000" pitchFamily="2" charset="-78"/>
            </a:endParaRPr>
          </a:p>
          <a:p>
            <a:pPr algn="ctr" rtl="1">
              <a:lnSpc>
                <a:spcPct val="250000"/>
              </a:lnSpc>
            </a:pPr>
            <a:endParaRPr lang="fa-IR" b="1" dirty="0" smtClean="0">
              <a:cs typeface="B Nazanin" panose="00000400000000000000" pitchFamily="2" charset="-78"/>
            </a:endParaRPr>
          </a:p>
        </p:txBody>
      </p:sp>
      <p:pic>
        <p:nvPicPr>
          <p:cNvPr id="12" name="Picture 11" descr="E:\MARJAN\TC 99 - MARJAN\سدوتونل99\طراحی ها\لوگو\DATEX LOGO-Rangi (2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230" y="77274"/>
            <a:ext cx="4584878" cy="107251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Rounded Rectangle 13"/>
          <p:cNvSpPr/>
          <p:nvPr/>
        </p:nvSpPr>
        <p:spPr>
          <a:xfrm>
            <a:off x="9543245" y="200983"/>
            <a:ext cx="2310092" cy="2001304"/>
          </a:xfrm>
          <a:prstGeom prst="round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250000"/>
              </a:lnSpc>
            </a:pPr>
            <a:r>
              <a:rPr lang="fa-IR" b="1" dirty="0" smtClean="0">
                <a:cs typeface="B Nazanin" panose="00000400000000000000" pitchFamily="2" charset="-78"/>
              </a:rPr>
              <a:t>محل قرار دادن </a:t>
            </a:r>
          </a:p>
          <a:p>
            <a:pPr algn="ctr" rtl="1">
              <a:lnSpc>
                <a:spcPct val="250000"/>
              </a:lnSpc>
            </a:pPr>
            <a:r>
              <a:rPr lang="fa-IR" b="1" dirty="0" smtClean="0">
                <a:cs typeface="B Nazanin" panose="00000400000000000000" pitchFamily="2" charset="-78"/>
              </a:rPr>
              <a:t>عکس ارائه دهنده</a:t>
            </a:r>
            <a:endParaRPr lang="en-US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361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71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 Mitra</vt:lpstr>
      <vt:lpstr>B Nazanin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expert5</dc:creator>
  <cp:lastModifiedBy>EXPERT2</cp:lastModifiedBy>
  <cp:revision>65</cp:revision>
  <dcterms:created xsi:type="dcterms:W3CDTF">2020-10-13T10:22:41Z</dcterms:created>
  <dcterms:modified xsi:type="dcterms:W3CDTF">2021-01-30T09:33:28Z</dcterms:modified>
</cp:coreProperties>
</file>